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2"/>
    <p:restoredTop sz="94694"/>
  </p:normalViewPr>
  <p:slideViewPr>
    <p:cSldViewPr snapToGrid="0">
      <p:cViewPr>
        <p:scale>
          <a:sx n="101" d="100"/>
          <a:sy n="101" d="100"/>
        </p:scale>
        <p:origin x="2064" y="624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A9D273-54C4-A63F-ADB3-B4058BC5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009"/>
            <a:ext cx="9146551" cy="6525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43352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APP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COLLABORATION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ko-KR" altLang="en-US" dirty="0" err="1">
                <a:solidFill>
                  <a:srgbClr val="00B050"/>
                </a:solidFill>
              </a:rPr>
              <a:t>크롤링과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AF14C1-200E-C641-6075-6F9E445F1361}"/>
              </a:ext>
            </a:extLst>
          </p:cNvPr>
          <p:cNvSpPr/>
          <p:nvPr/>
        </p:nvSpPr>
        <p:spPr>
          <a:xfrm>
            <a:off x="500063" y="877419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789F8C-65D1-7ADF-D491-8846480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01" y="1089000"/>
            <a:ext cx="6107797" cy="4680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F4E73-B9F0-F574-9A0A-4EF25DA64EDD}"/>
              </a:ext>
            </a:extLst>
          </p:cNvPr>
          <p:cNvSpPr txBox="1"/>
          <p:nvPr/>
        </p:nvSpPr>
        <p:spPr>
          <a:xfrm>
            <a:off x="6561573" y="2716694"/>
            <a:ext cx="612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회원 정보</a:t>
            </a:r>
            <a:endParaRPr lang="en-US" altLang="ko-KR" sz="700" dirty="0"/>
          </a:p>
          <a:p>
            <a:r>
              <a:rPr lang="ko-KR" altLang="en-US" sz="700" dirty="0"/>
              <a:t>방문 지역</a:t>
            </a:r>
            <a:endParaRPr lang="en-US" altLang="ko-KR" sz="700" dirty="0"/>
          </a:p>
          <a:p>
            <a:r>
              <a:rPr lang="ko-KR" altLang="en-US" sz="700" dirty="0"/>
              <a:t>사진</a:t>
            </a:r>
            <a:endParaRPr lang="en-US" altLang="ko-KR" sz="700" dirty="0"/>
          </a:p>
          <a:p>
            <a:r>
              <a:rPr lang="ko-KR" altLang="en-US" sz="700" dirty="0"/>
              <a:t>경비 정보</a:t>
            </a:r>
            <a:endParaRPr lang="en-US" altLang="ko-KR" sz="700" dirty="0"/>
          </a:p>
          <a:p>
            <a:r>
              <a:rPr lang="ko-KR" altLang="en-US" sz="700" dirty="0"/>
              <a:t>일정</a:t>
            </a:r>
            <a:endParaRPr lang="en-US" altLang="ko-KR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ED006-B596-362D-0E73-03975C7B72F2}"/>
              </a:ext>
            </a:extLst>
          </p:cNvPr>
          <p:cNvSpPr txBox="1"/>
          <p:nvPr/>
        </p:nvSpPr>
        <p:spPr>
          <a:xfrm>
            <a:off x="6048890" y="5245239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Naver Map API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3A23-503F-034E-A4E5-A68DD8D95B45}"/>
              </a:ext>
            </a:extLst>
          </p:cNvPr>
          <p:cNvSpPr txBox="1"/>
          <p:nvPr/>
        </p:nvSpPr>
        <p:spPr>
          <a:xfrm>
            <a:off x="4111073" y="234629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4C8F4-2216-1C7C-D2F7-29E20CBA719A}"/>
              </a:ext>
            </a:extLst>
          </p:cNvPr>
          <p:cNvSpPr txBox="1"/>
          <p:nvPr/>
        </p:nvSpPr>
        <p:spPr>
          <a:xfrm>
            <a:off x="4041341" y="300857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D0F6F-C964-B373-D45E-AD1B0F6D5C9F}"/>
              </a:ext>
            </a:extLst>
          </p:cNvPr>
          <p:cNvSpPr txBox="1"/>
          <p:nvPr/>
        </p:nvSpPr>
        <p:spPr>
          <a:xfrm>
            <a:off x="2802353" y="2255461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지도 관련 기능</a:t>
            </a:r>
            <a:endParaRPr lang="en-KR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4624D-ECC9-AD3F-F82C-12674512BE8D}"/>
              </a:ext>
            </a:extLst>
          </p:cNvPr>
          <p:cNvSpPr txBox="1"/>
          <p:nvPr/>
        </p:nvSpPr>
        <p:spPr>
          <a:xfrm>
            <a:off x="2962653" y="3132192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방문지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인증 기능</a:t>
            </a:r>
            <a:endParaRPr lang="en-KR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가계부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772</Words>
  <Application>Microsoft Macintosh PowerPoint</Application>
  <PresentationFormat>On-screen Show (4:3)</PresentationFormat>
  <Paragraphs>200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mn-ea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27</cp:revision>
  <dcterms:created xsi:type="dcterms:W3CDTF">2007-05-11T05:56:01Z</dcterms:created>
  <dcterms:modified xsi:type="dcterms:W3CDTF">2023-01-16T04:01:32Z</dcterms:modified>
  <cp:version>0906.0100.01</cp:version>
</cp:coreProperties>
</file>